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9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GtQgqig0BplyJI8UWnUMAn/ProyectoDAW1?node-id=0%3A1" TargetMode="External"/><Relationship Id="rId2" Type="http://schemas.openxmlformats.org/officeDocument/2006/relationships/hyperlink" Target="https://trello.com/b/FTEL4Jxh/petshop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danielreyes9756/PetShop.gi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7" Type="http://schemas.openxmlformats.org/officeDocument/2006/relationships/hyperlink" Target="https://www.creativosonline.org/blog/slider-html-css.html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cvt-aep.ulpgc.es/cv/ulpgctp21/mod/resource/view.php?id=630348" TargetMode="External"/><Relationship Id="rId5" Type="http://schemas.openxmlformats.org/officeDocument/2006/relationships/hyperlink" Target="https://ncvt-aep.ulpgc.es/cv/ulpgctp21/mod/resource/view.php?id=586108" TargetMode="External"/><Relationship Id="rId4" Type="http://schemas.openxmlformats.org/officeDocument/2006/relationships/hyperlink" Target="https://ncvt-aep.ulpgc.es/cv/ulpgctp21/mod/resource/view.php?id=58609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7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2CC617-7C9A-4985-A70F-5188E8FE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4783" y="1602329"/>
            <a:ext cx="8825658" cy="1234148"/>
          </a:xfrm>
        </p:spPr>
        <p:txBody>
          <a:bodyPr anchor="b">
            <a:norm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FD6660-32B4-4D56-877C-8C06C5DF4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293441"/>
            <a:ext cx="8825658" cy="1234148"/>
          </a:xfrm>
        </p:spPr>
        <p:txBody>
          <a:bodyPr>
            <a:normAutofit/>
          </a:bodyPr>
          <a:lstStyle/>
          <a:p>
            <a:pPr algn="ctr"/>
            <a:r>
              <a:rPr lang="es-ES" sz="4400" dirty="0"/>
              <a:t>TMP: </a:t>
            </a:r>
            <a:r>
              <a:rPr lang="es-ES" sz="4400" dirty="0" err="1"/>
              <a:t>Double</a:t>
            </a:r>
            <a:r>
              <a:rPr lang="es-ES" sz="4400" dirty="0"/>
              <a:t> D </a:t>
            </a:r>
            <a:r>
              <a:rPr lang="es-ES" sz="4400" dirty="0" err="1"/>
              <a:t>Pet</a:t>
            </a:r>
            <a:r>
              <a:rPr lang="es-ES" sz="4400" dirty="0"/>
              <a:t> Shop</a:t>
            </a:r>
          </a:p>
        </p:txBody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445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CC617-7C9A-4985-A70F-5188E8FE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73629"/>
            <a:ext cx="8825658" cy="1234148"/>
          </a:xfrm>
        </p:spPr>
        <p:txBody>
          <a:bodyPr anchor="b">
            <a:normAutofit/>
          </a:bodyPr>
          <a:lstStyle/>
          <a:p>
            <a:pPr algn="ctr"/>
            <a:r>
              <a:rPr lang="es-ES" b="1">
                <a:solidFill>
                  <a:schemeClr val="tx1"/>
                </a:solidFill>
              </a:rPr>
              <a:t>TRELLO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FD6660-32B4-4D56-877C-8C06C5DF4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1807777"/>
            <a:ext cx="8825658" cy="3681712"/>
          </a:xfrm>
        </p:spPr>
        <p:txBody>
          <a:bodyPr>
            <a:normAutofit/>
          </a:bodyPr>
          <a:lstStyle/>
          <a:p>
            <a:pPr algn="ctr"/>
            <a:endParaRPr lang="es-ES" sz="4400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C947070-1E29-4651-91EE-777558BE0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807777"/>
            <a:ext cx="10871200" cy="505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43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FC081A-CE53-4E20-B3E2-C343F2DB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        RELACIÓN DE USUARIOS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347AFD-7400-473F-95E5-ED08C430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3" y="1404270"/>
            <a:ext cx="6470907" cy="404634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8347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CC617-7C9A-4985-A70F-5188E8FE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73629"/>
            <a:ext cx="8825658" cy="123414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Links a Nuestros Repositorios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FD6660-32B4-4D56-877C-8C06C5DF4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499" y="2238473"/>
            <a:ext cx="10274301" cy="3681712"/>
          </a:xfrm>
        </p:spPr>
        <p:txBody>
          <a:bodyPr>
            <a:normAutofit/>
          </a:bodyPr>
          <a:lstStyle/>
          <a:p>
            <a:pPr algn="ctr"/>
            <a:r>
              <a:rPr lang="es-ES" sz="2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Trello: </a:t>
            </a:r>
          </a:p>
          <a:p>
            <a:pPr algn="ctr"/>
            <a:r>
              <a:rPr lang="es-ES" sz="2800" b="1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https://trello.com/b/FTEL4Jxh/petshop</a:t>
            </a:r>
            <a:endParaRPr lang="es-ES" sz="2800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s-ES" sz="2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FIGMA: </a:t>
            </a:r>
            <a:r>
              <a:rPr lang="es-ES" sz="2800" b="1" dirty="0">
                <a:solidFill>
                  <a:schemeClr val="accent4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https://www.figma.com/file/GtQgqig0BplyJI8UWnUMAn/ProyectoDAW1?node-id=0%3A1</a:t>
            </a:r>
            <a:endParaRPr lang="es-ES" sz="2800" b="1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s-ES" sz="2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Git:</a:t>
            </a:r>
          </a:p>
          <a:p>
            <a:pPr algn="ctr"/>
            <a:r>
              <a:rPr lang="es-ES" sz="2800" b="1" dirty="0">
                <a:solidFill>
                  <a:schemeClr val="accent4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https://github.com/danielreyes9756/PetShop.git</a:t>
            </a:r>
            <a:endParaRPr lang="es-ES" sz="2800" b="1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endParaRPr lang="es-ES" sz="28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551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CC617-7C9A-4985-A70F-5188E8FE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73629"/>
            <a:ext cx="8825658" cy="1234148"/>
          </a:xfrm>
        </p:spPr>
        <p:txBody>
          <a:bodyPr anchor="b">
            <a:norm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Bibliografía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FD6660-32B4-4D56-877C-8C06C5DF4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8849" y="1968500"/>
            <a:ext cx="10274301" cy="417617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W3school: </a:t>
            </a:r>
            <a:r>
              <a:rPr lang="es-ES" sz="2400" b="1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2"/>
              </a:rPr>
              <a:t>https://www.w3schools.com/</a:t>
            </a:r>
            <a:endParaRPr lang="es-ES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Bootstrap: </a:t>
            </a:r>
            <a:r>
              <a:rPr lang="es-ES" sz="2400" b="1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3"/>
              </a:rPr>
              <a:t>https://getbootstrap.com/</a:t>
            </a:r>
            <a:endParaRPr lang="es-ES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Documentación de la asignatura: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200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PRINCIPLES OF WEB DESIGN - BOX PROPERTIES</a:t>
            </a:r>
            <a:endParaRPr lang="en-US" sz="2200" dirty="0">
              <a:solidFill>
                <a:schemeClr val="accent4"/>
              </a:solidFill>
            </a:endParaRP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Styling sizes, borders, and margins</a:t>
            </a:r>
            <a:endParaRPr lang="en-US" sz="2400" dirty="0">
              <a:solidFill>
                <a:schemeClr val="accent4"/>
              </a:solidFill>
            </a:endParaRP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accent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&amp; BUILD WEB SITES - HTML5 LAYOUT</a:t>
            </a:r>
            <a:endParaRPr lang="en-US" sz="2400" dirty="0">
              <a:solidFill>
                <a:schemeClr val="accent4"/>
              </a:solidFill>
            </a:endParaRPr>
          </a:p>
          <a:p>
            <a:pPr marL="914400" lvl="1" indent="-457200" algn="l">
              <a:buFont typeface="+mj-lt"/>
              <a:buAutoNum type="arabicPeriod"/>
            </a:pPr>
            <a:endParaRPr lang="es-ES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Otros: </a:t>
            </a:r>
            <a:r>
              <a:rPr lang="es-ES" sz="2400" b="1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7"/>
              </a:rPr>
              <a:t>https://www.creativosonline.org/blog/slider-html-css.html</a:t>
            </a:r>
            <a:endParaRPr lang="es-ES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643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>
            <a:extLst>
              <a:ext uri="{FF2B5EF4-FFF2-40B4-BE49-F238E27FC236}">
                <a16:creationId xmlns:a16="http://schemas.microsoft.com/office/drawing/2014/main" id="{67870130-95DA-4EAC-9255-717977D8D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6963" y="2062172"/>
            <a:ext cx="8825658" cy="3893922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Mockups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Templates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Capturas </a:t>
            </a:r>
            <a:r>
              <a:rPr lang="es-ES" dirty="0" err="1"/>
              <a:t>deL</a:t>
            </a:r>
            <a:r>
              <a:rPr lang="es-ES" dirty="0"/>
              <a:t> Trello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Captura relación de usuarios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Links a nuestros repositorios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Bibliografía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693D241A-F632-4AB1-827E-DD285558F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110" y="584665"/>
            <a:ext cx="8825658" cy="1269070"/>
          </a:xfrm>
        </p:spPr>
        <p:txBody>
          <a:bodyPr/>
          <a:lstStyle/>
          <a:p>
            <a:r>
              <a:rPr lang="es-ES" dirty="0" err="1"/>
              <a:t>Index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289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>
            <a:extLst>
              <a:ext uri="{FF2B5EF4-FFF2-40B4-BE49-F238E27FC236}">
                <a16:creationId xmlns:a16="http://schemas.microsoft.com/office/drawing/2014/main" id="{39308B6D-35D5-4A0C-BC1F-4E75A1D33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420847"/>
            <a:ext cx="8825658" cy="582020"/>
          </a:xfrm>
        </p:spPr>
        <p:txBody>
          <a:bodyPr>
            <a:normAutofit/>
          </a:bodyPr>
          <a:lstStyle/>
          <a:p>
            <a:endParaRPr lang="es-ES" sz="1600" dirty="0"/>
          </a:p>
        </p:txBody>
      </p:sp>
      <p:pic>
        <p:nvPicPr>
          <p:cNvPr id="23" name="ProyectoDAW1 – Figma - Mozilla Firefox 2020-10-28 19-26-17">
            <a:hlinkClick r:id="" action="ppaction://media"/>
            <a:extLst>
              <a:ext uri="{FF2B5EF4-FFF2-40B4-BE49-F238E27FC236}">
                <a16:creationId xmlns:a16="http://schemas.microsoft.com/office/drawing/2014/main" id="{626AD434-CFD6-45B7-9298-9E9AED9DF7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1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2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CC617-7C9A-4985-A70F-5188E8FE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4783" y="1602329"/>
            <a:ext cx="8825658" cy="1234148"/>
          </a:xfrm>
        </p:spPr>
        <p:txBody>
          <a:bodyPr anchor="b">
            <a:norm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FD6660-32B4-4D56-877C-8C06C5DF4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293441"/>
            <a:ext cx="8825658" cy="1234148"/>
          </a:xfrm>
        </p:spPr>
        <p:txBody>
          <a:bodyPr>
            <a:normAutofit/>
          </a:bodyPr>
          <a:lstStyle/>
          <a:p>
            <a:pPr algn="ctr"/>
            <a:r>
              <a:rPr lang="es-ES" sz="4400" dirty="0"/>
              <a:t>TMP: </a:t>
            </a:r>
            <a:r>
              <a:rPr lang="es-ES" sz="4400" dirty="0" err="1"/>
              <a:t>Double</a:t>
            </a:r>
            <a:r>
              <a:rPr lang="es-ES" sz="4400" dirty="0"/>
              <a:t> D </a:t>
            </a:r>
            <a:r>
              <a:rPr lang="es-ES" sz="4400" dirty="0" err="1"/>
              <a:t>Pet</a:t>
            </a:r>
            <a:r>
              <a:rPr lang="es-ES" sz="4400" dirty="0"/>
              <a:t> Shop</a:t>
            </a:r>
          </a:p>
        </p:txBody>
      </p:sp>
      <p:pic>
        <p:nvPicPr>
          <p:cNvPr id="4" name="HomePage - Mozilla Firefox 2020-10-28 19-42-40">
            <a:hlinkClick r:id="" action="ppaction://media"/>
            <a:extLst>
              <a:ext uri="{FF2B5EF4-FFF2-40B4-BE49-F238E27FC236}">
                <a16:creationId xmlns:a16="http://schemas.microsoft.com/office/drawing/2014/main" id="{3689F0FB-8425-4600-A2AB-42136AABD2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CC617-7C9A-4985-A70F-5188E8FE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73629"/>
            <a:ext cx="8825658" cy="1234148"/>
          </a:xfrm>
        </p:spPr>
        <p:txBody>
          <a:bodyPr anchor="b">
            <a:normAutofit/>
          </a:bodyPr>
          <a:lstStyle/>
          <a:p>
            <a:pPr algn="ctr"/>
            <a:r>
              <a:rPr lang="es-ES" b="1">
                <a:solidFill>
                  <a:schemeClr val="tx1"/>
                </a:solidFill>
              </a:rPr>
              <a:t>TRELLO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FD6660-32B4-4D56-877C-8C06C5DF4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1807777"/>
            <a:ext cx="8825658" cy="3681712"/>
          </a:xfrm>
        </p:spPr>
        <p:txBody>
          <a:bodyPr>
            <a:normAutofit/>
          </a:bodyPr>
          <a:lstStyle/>
          <a:p>
            <a:pPr algn="ctr"/>
            <a:endParaRPr lang="es-ES" sz="4400" dirty="0"/>
          </a:p>
        </p:txBody>
      </p:sp>
      <p:pic>
        <p:nvPicPr>
          <p:cNvPr id="21" name="Imagen 20" descr="Captura de pantalla de un videojuego&#10;&#10;Descripción generada automáticamente">
            <a:extLst>
              <a:ext uri="{FF2B5EF4-FFF2-40B4-BE49-F238E27FC236}">
                <a16:creationId xmlns:a16="http://schemas.microsoft.com/office/drawing/2014/main" id="{848ABEE3-3E3F-4900-8598-A9D37E9BE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23" y="1807777"/>
            <a:ext cx="11126753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12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CC617-7C9A-4985-A70F-5188E8FE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73629"/>
            <a:ext cx="8825658" cy="1234148"/>
          </a:xfrm>
        </p:spPr>
        <p:txBody>
          <a:bodyPr anchor="b">
            <a:normAutofit/>
          </a:bodyPr>
          <a:lstStyle/>
          <a:p>
            <a:pPr algn="ctr"/>
            <a:r>
              <a:rPr lang="es-ES" b="1">
                <a:solidFill>
                  <a:schemeClr val="tx1"/>
                </a:solidFill>
              </a:rPr>
              <a:t>TRELLO</a:t>
            </a:r>
            <a:endParaRPr lang="es-ES" b="1" dirty="0">
              <a:solidFill>
                <a:schemeClr val="tx1"/>
              </a:solidFill>
            </a:endParaRPr>
          </a:p>
        </p:txBody>
      </p:sp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648A4DC-0B1F-4978-A68D-2E55E142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9501"/>
            <a:ext cx="12192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8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CC617-7C9A-4985-A70F-5188E8FE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73629"/>
            <a:ext cx="8825658" cy="1234148"/>
          </a:xfrm>
        </p:spPr>
        <p:txBody>
          <a:bodyPr anchor="b">
            <a:norm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TRELLO</a:t>
            </a:r>
          </a:p>
        </p:txBody>
      </p:sp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05208B8-9225-43C6-8E04-A6005B803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5" y="3041925"/>
            <a:ext cx="11931470" cy="368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69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CC617-7C9A-4985-A70F-5188E8FE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73629"/>
            <a:ext cx="8825658" cy="1234148"/>
          </a:xfrm>
        </p:spPr>
        <p:txBody>
          <a:bodyPr anchor="b">
            <a:normAutofit/>
          </a:bodyPr>
          <a:lstStyle/>
          <a:p>
            <a:pPr algn="ctr"/>
            <a:r>
              <a:rPr lang="es-ES" b="1">
                <a:solidFill>
                  <a:schemeClr val="tx1"/>
                </a:solidFill>
              </a:rPr>
              <a:t>TRELLO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FD6660-32B4-4D56-877C-8C06C5DF4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1807777"/>
            <a:ext cx="8825658" cy="3681712"/>
          </a:xfrm>
        </p:spPr>
        <p:txBody>
          <a:bodyPr>
            <a:normAutofit/>
          </a:bodyPr>
          <a:lstStyle/>
          <a:p>
            <a:pPr algn="ctr"/>
            <a:endParaRPr lang="es-ES" sz="4400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FEE2A14-A91A-42DA-A2E1-63FC37F79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5306"/>
            <a:ext cx="12192000" cy="433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89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CC617-7C9A-4985-A70F-5188E8FE8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573629"/>
            <a:ext cx="8825658" cy="1234148"/>
          </a:xfrm>
        </p:spPr>
        <p:txBody>
          <a:bodyPr anchor="b">
            <a:norm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TRELLO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FD6660-32B4-4D56-877C-8C06C5DF4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1807777"/>
            <a:ext cx="8825658" cy="3681712"/>
          </a:xfrm>
        </p:spPr>
        <p:txBody>
          <a:bodyPr>
            <a:normAutofit/>
          </a:bodyPr>
          <a:lstStyle/>
          <a:p>
            <a:pPr algn="ctr"/>
            <a:endParaRPr lang="es-ES" sz="4400" dirty="0"/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0051C02-A95F-4D8B-A7C9-7AFABCA90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760151"/>
            <a:ext cx="11671300" cy="509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852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149</Words>
  <Application>Microsoft Office PowerPoint</Application>
  <PresentationFormat>Panorámica</PresentationFormat>
  <Paragraphs>41</Paragraphs>
  <Slides>13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Sala de reuniones Ion</vt:lpstr>
      <vt:lpstr>SAR</vt:lpstr>
      <vt:lpstr>Index</vt:lpstr>
      <vt:lpstr>Presentación de PowerPoint</vt:lpstr>
      <vt:lpstr>SAR</vt:lpstr>
      <vt:lpstr>TRELLO</vt:lpstr>
      <vt:lpstr>TRELLO</vt:lpstr>
      <vt:lpstr>TRELLO</vt:lpstr>
      <vt:lpstr>TRELLO</vt:lpstr>
      <vt:lpstr>TRELLO</vt:lpstr>
      <vt:lpstr>TRELLO</vt:lpstr>
      <vt:lpstr>         RELACIÓN DE USUARIOS</vt:lpstr>
      <vt:lpstr>Links a Nuestros Repositorios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</dc:title>
  <dc:creator>NICOLAS ALMEIDA RAMÍREZ</dc:creator>
  <cp:lastModifiedBy>NICOLAS ALMEIDA RAMÍREZ</cp:lastModifiedBy>
  <cp:revision>2</cp:revision>
  <dcterms:created xsi:type="dcterms:W3CDTF">2020-10-31T00:54:03Z</dcterms:created>
  <dcterms:modified xsi:type="dcterms:W3CDTF">2020-10-31T19:27:12Z</dcterms:modified>
</cp:coreProperties>
</file>